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handoutMasterIdLst>
    <p:handoutMasterId r:id="rId84"/>
  </p:handoutMasterIdLst>
  <p:sldIdLst>
    <p:sldId id="256" r:id="rId5"/>
    <p:sldId id="257" r:id="rId6"/>
    <p:sldId id="258" r:id="rId7"/>
    <p:sldId id="326" r:id="rId8"/>
    <p:sldId id="327" r:id="rId9"/>
    <p:sldId id="328" r:id="rId10"/>
    <p:sldId id="329" r:id="rId11"/>
    <p:sldId id="293" r:id="rId12"/>
    <p:sldId id="330" r:id="rId13"/>
    <p:sldId id="331" r:id="rId14"/>
    <p:sldId id="333" r:id="rId15"/>
    <p:sldId id="334" r:id="rId16"/>
    <p:sldId id="295" r:id="rId17"/>
    <p:sldId id="332" r:id="rId18"/>
    <p:sldId id="335" r:id="rId19"/>
    <p:sldId id="336" r:id="rId20"/>
    <p:sldId id="337" r:id="rId21"/>
    <p:sldId id="338" r:id="rId22"/>
    <p:sldId id="339" r:id="rId23"/>
    <p:sldId id="314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15" r:id="rId34"/>
    <p:sldId id="318" r:id="rId35"/>
    <p:sldId id="349" r:id="rId36"/>
    <p:sldId id="350" r:id="rId37"/>
    <p:sldId id="351" r:id="rId38"/>
    <p:sldId id="352" r:id="rId39"/>
    <p:sldId id="296" r:id="rId40"/>
    <p:sldId id="297" r:id="rId41"/>
    <p:sldId id="298" r:id="rId42"/>
    <p:sldId id="304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85" r:id="rId57"/>
    <p:sldId id="386" r:id="rId58"/>
    <p:sldId id="383" r:id="rId59"/>
    <p:sldId id="366" r:id="rId60"/>
    <p:sldId id="367" r:id="rId61"/>
    <p:sldId id="368" r:id="rId62"/>
    <p:sldId id="369" r:id="rId63"/>
    <p:sldId id="370" r:id="rId64"/>
    <p:sldId id="388" r:id="rId65"/>
    <p:sldId id="390" r:id="rId66"/>
    <p:sldId id="389" r:id="rId67"/>
    <p:sldId id="387" r:id="rId68"/>
    <p:sldId id="371" r:id="rId69"/>
    <p:sldId id="372" r:id="rId70"/>
    <p:sldId id="373" r:id="rId71"/>
    <p:sldId id="374" r:id="rId72"/>
    <p:sldId id="375" r:id="rId73"/>
    <p:sldId id="306" r:id="rId74"/>
    <p:sldId id="376" r:id="rId75"/>
    <p:sldId id="377" r:id="rId76"/>
    <p:sldId id="378" r:id="rId77"/>
    <p:sldId id="379" r:id="rId78"/>
    <p:sldId id="321" r:id="rId79"/>
    <p:sldId id="322" r:id="rId80"/>
    <p:sldId id="323" r:id="rId81"/>
    <p:sldId id="305" r:id="rId82"/>
    <p:sldId id="292" r:id="rId83"/>
  </p:sldIdLst>
  <p:sldSz cx="9144000" cy="5143500" type="screen16x9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76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5202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0C21E84-CB8C-83F2-5667-5F78DBE721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84193C-0349-4DEB-4580-4842E5D420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05327-4CFF-4004-8253-C5513CC476C9}" type="datetimeFigureOut">
              <a:rPr lang="pt-BR" smtClean="0"/>
              <a:t>09/01/2025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AB03D3-15A7-7631-3843-819314AAD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EA1404-4B0F-3B26-C984-569EB8F2B9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0A6F6-4BB8-410F-BBE1-2BB7692202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012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0DD749-B745-9358-D942-387B10EC53C7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1" descr="LOGO_SENAI_BRANCO.png">
            <a:extLst>
              <a:ext uri="{FF2B5EF4-FFF2-40B4-BE49-F238E27FC236}">
                <a16:creationId xmlns:a16="http://schemas.microsoft.com/office/drawing/2014/main" id="{047B9C21-C357-EF4C-76C5-F408FC679177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7480694" y="4278938"/>
            <a:ext cx="1589040" cy="687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DCBBB2E-635C-6D06-CB8B-4409B740D6C9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AE0850-AF72-3578-A108-B5320E330AAB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38E595-602A-B43D-1BF9-6571D792D86B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6230BB-F709-212B-7687-FA2C54C72A8B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1" descr="LOGO_SENAI_BRANCO.png">
            <a:extLst>
              <a:ext uri="{FF2B5EF4-FFF2-40B4-BE49-F238E27FC236}">
                <a16:creationId xmlns:a16="http://schemas.microsoft.com/office/drawing/2014/main" id="{EF86C3C7-A51A-68F7-E649-7B53032F438B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7480694" y="4260374"/>
            <a:ext cx="1589040" cy="687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138CD9-D502-6ADC-9CAE-0610782A1CD1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10043-7A71-6E43-0221-F06CA32BE346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C91E6C-EA01-2B72-59CA-FA2144C12200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50F78F1-BF6A-34F0-F4C0-0BC2EB552D3D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570393-BA1D-5C20-3DAB-675A40B233B0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DDEE160-DE10-C9CA-C8B6-63778F4E5ECA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CB2C56-9F23-B78A-8E27-703DFD2A1F8F}"/>
              </a:ext>
            </a:extLst>
          </p:cNvPr>
          <p:cNvSpPr/>
          <p:nvPr userDrawn="1"/>
        </p:nvSpPr>
        <p:spPr>
          <a:xfrm>
            <a:off x="74266" y="4822648"/>
            <a:ext cx="1926274" cy="2877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3"/>
          <p:cNvSpPr/>
          <p:nvPr/>
        </p:nvSpPr>
        <p:spPr>
          <a:xfrm>
            <a:off x="0" y="4824000"/>
            <a:ext cx="9144000" cy="319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300" b="0" strike="noStrike" spc="-1" dirty="0">
                <a:solidFill>
                  <a:srgbClr val="1C1C1C"/>
                </a:solidFill>
                <a:latin typeface="Arial"/>
                <a:ea typeface="DejaVu Sans"/>
              </a:rPr>
              <a:t>Instrutor :George  Kleinau</a:t>
            </a:r>
            <a:endParaRPr lang="pt-BR" sz="1300" b="0" strike="noStrike" spc="-1" dirty="0"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qlbi.com/wp-content/uploads/visuals-reference-sep2018-A3.pdf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9140760" cy="5140440"/>
          </a:xfrm>
          <a:prstGeom prst="rect">
            <a:avLst/>
          </a:prstGeom>
          <a:solidFill>
            <a:srgbClr val="83C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40" name="Picture 10"/>
          <p:cNvPicPr/>
          <p:nvPr/>
        </p:nvPicPr>
        <p:blipFill>
          <a:blip r:embed="rId2"/>
          <a:stretch/>
        </p:blipFill>
        <p:spPr>
          <a:xfrm>
            <a:off x="888840" y="1008000"/>
            <a:ext cx="2981160" cy="2299320"/>
          </a:xfrm>
          <a:prstGeom prst="rect">
            <a:avLst/>
          </a:prstGeom>
          <a:ln w="0"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4259826" y="1448502"/>
            <a:ext cx="4287600" cy="553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4000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Curso de Power BI</a:t>
            </a:r>
          </a:p>
        </p:txBody>
      </p:sp>
      <p:pic>
        <p:nvPicPr>
          <p:cNvPr id="42" name="Picture 1" descr="LOGO_SENAI_BRANCO.png"/>
          <p:cNvPicPr/>
          <p:nvPr/>
        </p:nvPicPr>
        <p:blipFill>
          <a:blip r:embed="rId3"/>
          <a:stretch/>
        </p:blipFill>
        <p:spPr>
          <a:xfrm>
            <a:off x="7048800" y="4005000"/>
            <a:ext cx="1589040" cy="68760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2">
            <a:extLst>
              <a:ext uri="{FF2B5EF4-FFF2-40B4-BE49-F238E27FC236}">
                <a16:creationId xmlns:a16="http://schemas.microsoft.com/office/drawing/2014/main" id="{3DAF90B9-9BFB-5E01-159B-B645BF38C8D3}"/>
              </a:ext>
            </a:extLst>
          </p:cNvPr>
          <p:cNvSpPr/>
          <p:nvPr/>
        </p:nvSpPr>
        <p:spPr>
          <a:xfrm>
            <a:off x="235620" y="4692600"/>
            <a:ext cx="4287600" cy="2492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Instrutor: Anthony Freitas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BA80-0749-1C43-C3E1-1B3D4166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FC848ABF-E62F-AAB1-F239-EE6B5E202FF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EC33A21B-861B-B4BA-56E8-3F289E6B8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B332C74-18AC-8233-34C0-8D9173C3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3" y="202141"/>
            <a:ext cx="717332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72EA-ED2B-3641-DEB1-EE44867F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E6D219A8-8381-FA04-7DEC-7F1315772F34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EE52922E-C92F-3225-0399-12600CA5303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64418B-6D53-A426-7BCF-2457FB54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3" y="202141"/>
            <a:ext cx="717332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7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CF08-2F8D-3148-830A-D5DCF1E1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0C4047E7-6F20-7FD6-F35C-9ED822F989B1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206429-194E-F76A-705A-3B26733BA431}"/>
              </a:ext>
            </a:extLst>
          </p:cNvPr>
          <p:cNvSpPr txBox="1"/>
          <p:nvPr/>
        </p:nvSpPr>
        <p:spPr>
          <a:xfrm>
            <a:off x="174066" y="170836"/>
            <a:ext cx="585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Interface </a:t>
            </a:r>
            <a:r>
              <a:rPr lang="pt-BR" b="1" dirty="0" err="1"/>
              <a:t>PowerBI</a:t>
            </a:r>
            <a:endParaRPr lang="pt-BR" b="1" dirty="0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8B32DE93-665E-4B3C-D376-F5A72A1E56E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B26690-26B6-3A1A-AF2C-FF600AB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" y="696681"/>
            <a:ext cx="7274230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6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70E8-0637-4FAB-1B88-C32376F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345B4228-AABE-C143-E513-8B004E18BE40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7DD145FC-D54D-B671-BA6A-A7E1A14C088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5031D95-1B24-24BA-07A8-D41CEDA4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" y="0"/>
            <a:ext cx="91304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3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5062C-EA79-6693-6808-0CE1C8B7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F1DCDB3E-146D-4E4B-7DAE-02EF66F153D7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44D9E036-2E7C-2462-ACB8-D3A5FAEF208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85F95D-2D0A-4BC9-7359-2BEC97BE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" y="217301"/>
            <a:ext cx="7362811" cy="47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9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2D18-736B-8551-F354-9D10C2DC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62AB596A-5216-2878-BD6E-10A13FE2F834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3D91B792-42CD-A316-6902-E70A1E31106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1191E5-2572-FD08-6E8F-92D37376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8" y="363794"/>
            <a:ext cx="7401532" cy="45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5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32F43-7126-8B6D-D9E6-652B1A95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7DD947E5-1B24-F421-F95F-68C4D14FC10D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786C852C-3FBE-B426-98DF-5A50100AE56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1F243E-0C9B-6547-D0EF-636A8F98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290051"/>
            <a:ext cx="7217493" cy="46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2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52B37-1567-42C4-7D14-BD914547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BB283CAD-CDA8-605D-16B7-DD16BD484C8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0EF129BF-7768-3F9E-598C-AC23F5D2CA3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7146649-FC63-915B-24B9-8A4864B8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" y="0"/>
            <a:ext cx="91304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94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976F-57A4-890F-2951-A5A3451A5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65B0B378-9557-B5A3-3BB3-29275B4FCE7B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207BD9F-B2A0-9039-8BAC-220507356B2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34CFA5D-92FE-9309-8E92-65D62819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1" y="344129"/>
            <a:ext cx="7170978" cy="43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1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29DB-9D6E-1FD0-82EB-6EADE078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7F6C0EC1-92B4-BDB0-FC9A-90BF5CC8DCD6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159173F-1398-B272-7B55-B0310C8B558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CF9E47F-CF8A-E41B-4DA2-A5CB8281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5" y="368710"/>
            <a:ext cx="7293465" cy="42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2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/>
          <p:cNvPicPr/>
          <p:nvPr/>
        </p:nvPicPr>
        <p:blipFill>
          <a:blip r:embed="rId2"/>
          <a:stretch/>
        </p:blipFill>
        <p:spPr>
          <a:xfrm>
            <a:off x="0" y="0"/>
            <a:ext cx="9140760" cy="514044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2" descr="ELEMENTO_SENAI_BANDEIRA_1.png"/>
          <p:cNvPicPr/>
          <p:nvPr/>
        </p:nvPicPr>
        <p:blipFill>
          <a:blip r:embed="rId3"/>
          <a:stretch/>
        </p:blipFill>
        <p:spPr>
          <a:xfrm>
            <a:off x="5242320" y="376200"/>
            <a:ext cx="3395160" cy="3803040"/>
          </a:xfrm>
          <a:prstGeom prst="rect">
            <a:avLst/>
          </a:prstGeom>
          <a:ln w="0"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508680" y="4683240"/>
            <a:ext cx="35712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fld id="{5AB09B3A-E6D1-4888-AA02-B41630BCBFB4}" type="slidenum">
              <a:rPr lang="en-US" sz="800" b="1" strike="noStrike" spc="-1">
                <a:solidFill>
                  <a:srgbClr val="FFFFFF"/>
                </a:solidFill>
                <a:latin typeface="Trebuchet MS"/>
                <a:ea typeface="ＭＳ Ｐゴシック"/>
              </a:rPr>
              <a:t>2</a:t>
            </a:fld>
            <a:endParaRPr lang="pt-BR" sz="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5357880" y="2392240"/>
            <a:ext cx="3164400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Power BI</a:t>
            </a:r>
            <a:endParaRPr lang="pt-BR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7CD64-4DA0-AB59-7AA6-2F6628B8B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9C1B25D1-34DE-1BEF-AFDA-8F7817008AA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5035D4-CFD4-6A68-7CAD-C3581EEC3117}"/>
              </a:ext>
            </a:extLst>
          </p:cNvPr>
          <p:cNvSpPr txBox="1"/>
          <p:nvPr/>
        </p:nvSpPr>
        <p:spPr>
          <a:xfrm>
            <a:off x="174066" y="170836"/>
            <a:ext cx="585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Interface </a:t>
            </a:r>
            <a:r>
              <a:rPr lang="pt-BR" b="1" dirty="0" err="1"/>
              <a:t>PowerQuery</a:t>
            </a:r>
            <a:endParaRPr lang="pt-BR" b="1" dirty="0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22EB8198-3454-8FB4-003B-4D6C85D163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4A6CBA-4E70-C1DF-7BB7-F072A8A7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7" y="734676"/>
            <a:ext cx="7868748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4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B34BD-5B8B-F995-584C-5DABF72E8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95345F75-D92E-1238-CD67-FF11DF39E035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04F68899-91C9-8C7F-881E-6B6DAD8DEAE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E3CDBB-52C4-1653-C4B4-21725119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2" y="581949"/>
            <a:ext cx="7378698" cy="39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9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2031-44BC-AD6F-C4EF-0679A4E49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E98F6EB1-A63E-92CF-8A85-8F64A4C6A614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B4C98AF-CF43-39B3-8AC6-4B4924A4A8A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7BD0131-527A-C0BC-9497-6C79B267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643544"/>
            <a:ext cx="7293315" cy="40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5F81B-2B3E-6D9C-831C-2CD756A8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2405AFB2-CE94-C622-EFEC-7189F093F091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9D3E74D2-60B1-7ABB-A85F-885988C1798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4E595A-41FE-1C63-27C1-1740FB1B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742"/>
            <a:ext cx="7424069" cy="42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1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5EE0B-11AE-734F-AB42-07072F23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B441BBA5-83D2-9297-79B5-1F8C3C8D52C7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E1899410-8B4A-3AA9-4E9F-1A24DBC07B0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2E9579-791E-D532-1F72-841F550A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0" y="496529"/>
            <a:ext cx="7278880" cy="42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54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8737-3EF3-2D02-ACEE-1C1C9362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5DA2D812-4628-D034-7942-E2B883352D06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7C8A4CD8-883E-A2D0-50BF-1618E36C1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1FEF6D0-ACD4-FF5F-1437-7E45F064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446508"/>
            <a:ext cx="7289376" cy="42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94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ED46D-0165-A993-5C6F-BA7A4378D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B943DF36-36FD-F486-389E-DB8B4692F9A3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9065C46E-CD7E-F89B-B01C-A031EFE345C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20F6282-12BA-8E77-0F50-5A4597CF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2" y="299884"/>
            <a:ext cx="7082368" cy="45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1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3D8FF-499F-E50E-851B-879C1AF7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9B121733-B713-7999-1780-8CF454BA9269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5DD4973-1D2C-1C3B-7793-175660E180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85CA48-7C55-0E1F-1026-5CE5A357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5" y="466256"/>
            <a:ext cx="7178670" cy="40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7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57268-6869-E7B5-932D-86445467B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336B9B8-D755-ED37-6A41-88CB6295E602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47E47C0A-6429-8321-E0CB-2625AC0C58E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275ADB-DD9F-9741-9667-1244AE07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394475"/>
            <a:ext cx="7278840" cy="43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4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71555-D3F0-F53F-D75C-CDA91122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B397B938-101F-E4F2-FABD-E320F4370953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A04D3A39-C88F-1E9F-5721-E986A001BF7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62AFC6-44DD-D566-0C4C-6CA64CC4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"/>
            <a:ext cx="9144000" cy="51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/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21870CA-B77D-159D-A99B-1E34E09F4CC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5173AC-6F83-E73F-05E5-BB7FE2C3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" y="509066"/>
            <a:ext cx="7329101" cy="4293991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AD718B6-AA99-5167-60CF-5A2902990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56" y="0"/>
            <a:ext cx="1165123" cy="1165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55AA-1801-BAB7-9BCA-047F3656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D123D38A-606E-C822-E789-24DB29F50E99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20B808-8FBC-C619-2E4A-49A6FF300FAE}"/>
              </a:ext>
            </a:extLst>
          </p:cNvPr>
          <p:cNvSpPr txBox="1"/>
          <p:nvPr/>
        </p:nvSpPr>
        <p:spPr>
          <a:xfrm>
            <a:off x="174066" y="170836"/>
            <a:ext cx="585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Criando Relacionamentos</a:t>
            </a:r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12C01180-CB77-4AD0-73CC-54627D5F5A7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DE0DFC-D0F4-429A-6872-425C3EDD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168"/>
            <a:ext cx="781159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9B1F-D59B-19EC-F0BE-D931C8CD1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FF8411B-D915-86BC-16D2-F7ED3C5470A8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707620-9E65-819F-7AA8-1B59A00ABFC9}"/>
              </a:ext>
            </a:extLst>
          </p:cNvPr>
          <p:cNvSpPr txBox="1"/>
          <p:nvPr/>
        </p:nvSpPr>
        <p:spPr>
          <a:xfrm>
            <a:off x="174066" y="170836"/>
            <a:ext cx="585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Criando Relacionamentos</a:t>
            </a:r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BF714D18-1856-0510-1283-04E60D3AD78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53280C-9DCE-ED7D-5968-EF2B5583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4" y="800132"/>
            <a:ext cx="785922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4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A80ED-ACB9-33DD-6537-BCACBE6A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F531D583-A0A3-8B7B-3846-90276AB3D56B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8258A21-F427-F385-0736-E34FAA7067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D5FE42-53EE-74CF-F4EB-0FA34139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7" y="413556"/>
            <a:ext cx="7189156" cy="43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75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42B1-79EB-2ED1-4317-43CF0130D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36FF2C7C-0174-FBF4-CCEB-23F9AE72433B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B5484D9E-6059-2DAC-0429-C51A63AAE48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74C1A2-3CFC-EFC8-3EF0-78498B57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" y="198470"/>
            <a:ext cx="7411484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50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F12C-6859-B936-BB2F-31BF0A39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8EF1335F-58BC-67AB-4202-ABAA0DD50868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FEF5A7C-D433-ECF1-9FC0-D79F42AE86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9A7696-10C5-E837-30ED-A77D9101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5" y="578021"/>
            <a:ext cx="6944694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66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F5A5-19D0-AE80-9F62-863B5B51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D51F7A27-412F-5658-5236-7DDF09CD0AC7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9CBA3D35-0097-C27D-AFF2-5F2FDE55F6D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EBFC1F-05DB-42B6-0881-E81C0A92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" y="0"/>
            <a:ext cx="91136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1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F0DC3-8386-2AFD-1FF7-18197272F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FEFA6DE-C9B9-9110-9C93-8FA00A9EE6BD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44E2333-0B19-BED0-5079-DC5CE738350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954368-7B96-AE33-1D48-DC0CB9E5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458523"/>
            <a:ext cx="789732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18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3A4B3-EFED-6114-D13B-1E552E88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16903A06-9CE0-CA61-B90E-F0E1DF2158D1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F4E65821-CF36-3B34-6C7D-552B0205880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95B093-B6B1-514C-4AE1-52508EA3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" y="304483"/>
            <a:ext cx="800211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9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BFCE-D34C-5DC5-212B-3F5FEFFF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C055B962-7F21-96CC-5655-EF9A83E81F7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35A1CE78-F29F-4FC1-01C8-BF1B2A4A409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441EA1-61D1-0BCC-9006-4D5CBFFA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086"/>
            <a:ext cx="8030696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99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7DD44-9A95-C263-347F-7003DE043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1C08A28B-CBB6-B4A4-671E-7CEBCB3015A5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FC9E77F-C49B-BC49-DE8E-17CA593B841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64986-09CB-12E4-133A-B29B27FC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25"/>
            <a:ext cx="804022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0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CAE7-1387-2B06-47A7-6A90D6FF5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54785480-82CC-3067-6C09-AD52292F2BCE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1A4F55E8-6EC4-ED13-4DAE-EF657FB901E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5ED940-12BD-F07A-A87B-53699D2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60" y="0"/>
            <a:ext cx="74994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6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EAAEC-EA5F-89E5-423F-623EBC9B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CF1FEBF1-616E-2BB5-9C79-96281CEE3C33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CBAF4DA-E913-47A9-09F5-CA490EAA707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90C241-0466-1511-2952-AA46FC2E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311898"/>
            <a:ext cx="7183758" cy="45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7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D4DF4-42AC-0508-6B77-E3C269D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0F9B2484-6FD5-F324-E090-6B99C682169D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813F6CE3-DEE2-2B59-D97B-949BAEB2EA9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9C2E27-7C95-C72E-85E1-2C435855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" y="224709"/>
            <a:ext cx="7297787" cy="46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06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989FC-2692-16F8-FFDB-0FCED812F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D84F8F9B-695B-125F-5BA0-4A60743995CB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63BEF257-94C5-77AD-AEC0-824509C79A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313571-D75A-14D9-911B-1FA3E99E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521959"/>
            <a:ext cx="7258725" cy="40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8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7F510-A076-67E5-968C-BB084F43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B831BCE1-8C6F-E227-E358-F395A4C1FBEE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DD6161F7-1FF7-CCFB-1B15-7B2AD8E3D88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993584-512B-C682-601B-57B3D6A2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7" y="442452"/>
            <a:ext cx="7172900" cy="43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5BF2F-4AF8-95D6-19AC-68D1B9EA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DC366146-0E5B-620C-1412-32B58A59E485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A0C00CC4-533A-00BA-7FB1-EB3D27C8FF1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57004B-6184-468D-EE52-A84F37EF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" y="226743"/>
            <a:ext cx="7363853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5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356B0-B872-6471-B454-8CAE90CC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8762094C-53D0-5501-4A91-2F18F5143A7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191CCDB7-E3CA-4295-D0FB-EA9EDB8C38F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7594EFA-DF20-74A3-C0E9-FF8A5C85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" y="784033"/>
            <a:ext cx="741148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49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A555-28B2-0E9A-2960-D39A150E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348728B4-4ABA-ECFE-5880-AFB5CCAE2449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3015B3B3-B71D-90B9-BA83-23E4A14697C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FAE7DF-BE8F-234D-AE78-67DFD00D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398349"/>
            <a:ext cx="7249527" cy="42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00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7563C-40A5-CC11-7E86-0812B26E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3634723F-3213-7C8D-1B27-069B6A0152B1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F30735ED-20BF-B220-D97C-549B460CED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AB99C1-C4DA-13FE-B4F3-AB7CEAD5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2" y="1154031"/>
            <a:ext cx="7259063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61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A2352-C695-150E-88B6-983F0D8C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4583B65-CFB9-43D7-1634-38501DD67D85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EEB5BD24-3F52-8FFE-451F-12311F8C955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298659-03F3-41C6-5F38-C6132242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1420"/>
            <a:ext cx="6518205" cy="44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FCAB-29F9-6535-98C0-8A587A2FE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F485EEC6-75D3-56B4-FEB6-9653FC8268C8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7BEA7EB4-1149-3457-0605-536C99154E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02A7B2-8136-BFBA-67F9-101A1FFD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" y="0"/>
            <a:ext cx="91196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D9CF2-12A1-AC01-59B3-484670E01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4DCDAB2B-5F6D-0814-C10D-7568CF7CA98E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A05EC81E-E1A2-F82D-13E0-10F53B6304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165DF19-D92B-A64B-EF89-E8D74217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" y="-3060"/>
            <a:ext cx="7412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59CE-0327-0A0B-7E9F-8FD624A88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22DCD1F5-DBD1-C84A-322B-F62CD2FE7CE6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51FB815-C98E-1CC1-9B43-9967B91DFB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A724681-BD70-EDF4-17CE-080FC833045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7406" y="157037"/>
            <a:ext cx="632816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2000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5FF6F4-E2BB-030C-B3D4-8D26696AA350}"/>
              </a:ext>
            </a:extLst>
          </p:cNvPr>
          <p:cNvSpPr txBox="1"/>
          <p:nvPr/>
        </p:nvSpPr>
        <p:spPr>
          <a:xfrm>
            <a:off x="167405" y="146465"/>
            <a:ext cx="605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informações para um design eficiente: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AD421C-168B-D94C-2521-032E02DD34C2}"/>
              </a:ext>
            </a:extLst>
          </p:cNvPr>
          <p:cNvSpPr txBox="1"/>
          <p:nvPr/>
        </p:nvSpPr>
        <p:spPr>
          <a:xfrm>
            <a:off x="141051" y="3046792"/>
            <a:ext cx="2542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576BC0-D90C-C5F8-6580-E96F4A98893E}"/>
              </a:ext>
            </a:extLst>
          </p:cNvPr>
          <p:cNvSpPr txBox="1"/>
          <p:nvPr/>
        </p:nvSpPr>
        <p:spPr>
          <a:xfrm>
            <a:off x="1808531" y="2985916"/>
            <a:ext cx="3026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Clareza: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Alguém sem conhecimento prévio pode entender o relatório sem qualquer explicação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Foco no elemento mais importante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Altere da esquerda para a direita e de cima para baixo adicionando dicas como rótulos, formas, bordas, tamanho e cor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1F17FE-0BE5-0782-1600-9152D600649E}"/>
              </a:ext>
            </a:extLst>
          </p:cNvPr>
          <p:cNvSpPr txBox="1"/>
          <p:nvPr/>
        </p:nvSpPr>
        <p:spPr>
          <a:xfrm>
            <a:off x="4902800" y="3046792"/>
            <a:ext cx="2807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Estética: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Atenda a necessidade comercial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 "beleza" é necessária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Crie um tema ou visual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Dê suporte, deixe dicas e legendas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Aplique as melhores práticas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F5E1DA-5235-7A5E-738C-4E4AF9B9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9" y="663974"/>
            <a:ext cx="3475445" cy="21010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5399E7-FD99-7700-9154-0FEB5EED8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7" y="703694"/>
            <a:ext cx="3475445" cy="21340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561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08A0-BA62-4CCB-F741-D2D680AB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4478020B-B100-B3CA-0C66-8778E8949C41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630A13D0-2AC2-0426-3A0A-C557915BE2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2F79F4-7D93-D5EC-E895-C0FD5AEF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309887"/>
            <a:ext cx="7160362" cy="45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26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3EE4-6FA5-2182-7F32-FF27DA63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56E9DD39-4610-05E4-01C0-EE965F646839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B31D4452-856C-441D-D91B-ADF0DC73302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06DCE5-A91F-3EDE-FD35-6C6AC63C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4" y="872448"/>
            <a:ext cx="7224182" cy="40525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C0F71F-1E7D-A7DB-47DA-B4595296DB75}"/>
              </a:ext>
            </a:extLst>
          </p:cNvPr>
          <p:cNvSpPr txBox="1"/>
          <p:nvPr/>
        </p:nvSpPr>
        <p:spPr>
          <a:xfrm>
            <a:off x="191986" y="304497"/>
            <a:ext cx="605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Escolhendo os Gráficos</a:t>
            </a:r>
          </a:p>
        </p:txBody>
      </p:sp>
    </p:spTree>
    <p:extLst>
      <p:ext uri="{BB962C8B-B14F-4D97-AF65-F5344CB8AC3E}">
        <p14:creationId xmlns:p14="http://schemas.microsoft.com/office/powerpoint/2010/main" val="3804633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3B72-89F5-CDE4-DADF-2AFD7B124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2EE04E89-3EA3-2C3F-D976-7BECC6BD2FCF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E9D17105-22DF-3666-07A0-38BD7DC7BD2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07A931-B27D-837D-F803-046C6A1E4A4A}"/>
              </a:ext>
            </a:extLst>
          </p:cNvPr>
          <p:cNvSpPr txBox="1"/>
          <p:nvPr/>
        </p:nvSpPr>
        <p:spPr>
          <a:xfrm>
            <a:off x="191986" y="304497"/>
            <a:ext cx="605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Identifique a Comparação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0C594-8177-703F-DE37-739E642E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4" y="894570"/>
            <a:ext cx="6666803" cy="38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07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9938-BB5C-F73A-65FA-EF9CCD89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4CD991E5-CA2D-811B-5FCB-6C463572481E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FECE3422-0A9B-A6A9-77C7-BCB488B8F0F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0AA5535-2F04-7E52-4A12-8F9523B90DBC}"/>
              </a:ext>
            </a:extLst>
          </p:cNvPr>
          <p:cNvSpPr txBox="1"/>
          <p:nvPr/>
        </p:nvSpPr>
        <p:spPr>
          <a:xfrm>
            <a:off x="191986" y="304497"/>
            <a:ext cx="605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Defina a Mensagem</a:t>
            </a:r>
          </a:p>
        </p:txBody>
      </p:sp>
    </p:spTree>
    <p:extLst>
      <p:ext uri="{BB962C8B-B14F-4D97-AF65-F5344CB8AC3E}">
        <p14:creationId xmlns:p14="http://schemas.microsoft.com/office/powerpoint/2010/main" val="4097157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83BDB-0708-1F4C-2543-A35879CD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893D400A-5CC8-41A0-4AA1-0DC8D9A2B59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D7B5F65E-F034-BC01-9DF7-BE8A2B18CB9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E00F87-A8DC-19A6-554E-F5CE0317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0" y="417870"/>
            <a:ext cx="7100310" cy="44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69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02B9-073C-0B54-7CD3-A8794951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16D214D2-5CC0-A741-7DB2-95B29BABF5AC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D44845E3-9217-3C46-707D-A2266C00A41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38EEE7-E9F0-CB95-6CCE-A6BECE58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3" y="413408"/>
            <a:ext cx="7331227" cy="43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82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8888-6DB6-E511-7184-7C854AF3E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7229BFCF-7461-78E4-F3C7-C9274C42B538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B9EBA639-4F7C-ADEA-1161-0B735FC6748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FBE068-E762-2115-6399-91D0F009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319548"/>
            <a:ext cx="7203024" cy="45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1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66CF-ED56-AB1B-6DE9-93EB6D04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65EC35DA-E4BA-3852-C3D6-E312ACFF2EA5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D7E20AED-797D-46F6-1705-D1E21081C91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46B97-A960-A815-2BBA-9BF8D5D2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0" y="369004"/>
            <a:ext cx="7339810" cy="45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75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454D3-1579-0E81-877D-D0D0B1A1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001D7CC1-4B36-2F0A-FA03-AB957B3B4909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383DDC48-B9B3-AF63-D7C4-61B0ADDB94D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6F66B5-CEA9-DDB7-DA3A-D2DF8BCE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422787"/>
            <a:ext cx="7266818" cy="45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6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468A-C914-1E26-C50D-1A865828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6788D034-23C6-17DB-AFA2-E7D846EF7F07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438F4F2A-6550-E513-9296-FF1011B5D1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CF68B0-4FC2-3F00-6FE9-133FC0AB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6" y="0"/>
            <a:ext cx="74355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38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6EFBF-7FC1-1BF8-DB3B-D7952BFD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864EBE21-3C3C-59CB-9A3D-01E1BBFC6FED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6EE0397A-969B-951B-E33D-518EDF27A9E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8BA193-2B15-5CD0-B3FC-D6D0D8EA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4" y="281271"/>
            <a:ext cx="1905266" cy="3334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1BFEB4-F425-B34F-8669-7DE647CC1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1" y="851574"/>
            <a:ext cx="7045540" cy="4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39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44CA-CC9C-9EB1-DD59-ACE1C7A4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FDBD2393-3A5B-A6D3-8B42-A53E6D97BD4D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66AA94CB-72CA-A3C4-85A6-1682C4748CD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3B0D42-C4B5-13E0-6780-9CD74F35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0" y="759226"/>
            <a:ext cx="7080391" cy="41644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56484B4-5FCA-F3BD-20F2-281A5D5C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4" y="378173"/>
            <a:ext cx="199100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35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9823C-E8C9-1FB9-6728-B77011E2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421F841E-2CAD-19F7-D188-269F33DC33B5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5D942351-AF55-4BB5-5963-265AEAD9D2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914E405-9EE1-4FD2-0FCA-A18C7938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7" y="820994"/>
            <a:ext cx="6140000" cy="41228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9F34E2-36DD-7413-6903-3A748C74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83" y="296631"/>
            <a:ext cx="2048161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07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A7B2-B534-6E80-DF1E-8D669BC4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349A5253-39A2-1474-3211-FD3CF666AE70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AFE24F11-6F2D-A9C8-3897-8E521EB401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99E8D8C-6E0C-4590-BA1D-6AEC5FE2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48" y="177879"/>
            <a:ext cx="1886213" cy="323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203E44-A5F2-5ED0-2282-6BB27ECB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0" y="695985"/>
            <a:ext cx="6594743" cy="41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1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5CC7-4C34-B2C8-B1EF-F6BEE15A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5F951316-494E-BF02-0DBE-884AC20D574A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1BB37BFC-C61A-E6DB-4B4D-8929BF9AB31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1D9DC48-6689-CB9D-1F0A-2910985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" y="352578"/>
            <a:ext cx="7370120" cy="453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2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5A4B8-206C-94BD-1B2C-59153B1D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C1034F97-F65D-820E-5640-3450620C858F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98B5D52-B581-7D8B-CE4F-479F9D8010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DBDCBE-5CE0-38C0-31B8-5560FAFB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1" y="181896"/>
            <a:ext cx="7365679" cy="4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10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919C-5B4B-F350-62EC-9BD3D937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96F9AC7D-DF71-BFE2-DA70-42D3FA52C586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4ABA327F-829D-0B39-A1E2-485D728FB44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E182E5-1393-4A54-5323-6F342F26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7" y="575187"/>
            <a:ext cx="7308701" cy="42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8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EA07-E740-26A7-F55D-933A43F98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8EAC7937-1492-4C29-F65C-6CD0122A935A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2DAF42E2-0EAC-17F6-571E-705C3B811CC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FDBB4F-CF6A-6FE9-CCBF-13FC3D5F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3" y="381837"/>
            <a:ext cx="7054718" cy="44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15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04AE-7783-E3E8-FA6A-288E3371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5E10FBF-D8C5-891B-26E8-57A36861C26F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D314E91-B8C9-30B4-F603-4FEF84D4AB6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0D1B80-CE14-EE6B-68E4-D540F1AC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393707"/>
            <a:ext cx="7000568" cy="42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02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1C65-E20C-9DE7-7286-2158D265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8326D07C-8031-A078-F39D-5DFC8CBB6C70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1FB23727-EC7C-4927-0623-650FECDCFB5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5D48D2-8C7C-7AC9-AE62-410C617A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6" y="375845"/>
            <a:ext cx="6772489" cy="42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1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50F79-AD27-64D1-52B5-2A27D8DA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D842B843-4715-BB4B-AD45-128C28BDEC33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5C64D29-1749-D00D-506A-B7FCFB38040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2268A4-D921-8AB2-D55D-263A2557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39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2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4C94A-C000-D696-48AC-BD39608EF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3F3B8D07-B35B-FC46-2C08-E4E3D1DAB850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F06F6963-8B92-0C10-690F-DE6294A3BB1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82B739-52F3-00FF-711E-6D9840B9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" y="293269"/>
            <a:ext cx="7361227" cy="45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9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BC04-580D-07FB-54DE-622F8289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1C79AD47-4570-9C34-8FBC-A8A5115D0B7E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15137E15-39EF-812A-D722-E16F2975F9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E83564-E57F-A90E-D1E9-AC2B1EE7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" y="321314"/>
            <a:ext cx="7316158" cy="450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64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2C17F-24B3-3BA0-F45E-27F35C616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C89CC4E5-6575-6AEB-ADF9-69228CBF1564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30276815-EE10-A98F-E707-D7E367A53D1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98F1CC-3EE4-68B9-1B0E-58C38F7E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7" y="491413"/>
            <a:ext cx="7155203" cy="39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58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A0CE-A940-D10C-9CC5-4C186064E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C0FD0CC6-322C-D266-B2CE-75EE9666DD78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A2506218-1B39-3D6D-74B6-7977B0D510F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E2853D-87B0-3A1B-5F97-D3392955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" y="0"/>
            <a:ext cx="91196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41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5413-59BD-64F9-2061-9BAAE3AA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F0A4879-B579-2DB2-7503-3E66C26BC30A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9C00B507-70AA-C1E1-8CE7-3A10395511F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2DD661-3039-3C42-246F-E93ECDEA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" y="339533"/>
            <a:ext cx="7315600" cy="44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11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7F4D-8FBE-02FF-DB77-30A4D64A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1214684B-257D-D6BE-8955-532A769D1ACF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857D9A96-67A4-43CB-C40D-D0A8C74749A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051079-CC9D-734D-26B2-DBA9B547A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0" y="293427"/>
            <a:ext cx="804022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17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21B62-AB13-CF3B-88ED-4EFF0706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46FBFB91-4EBF-2565-2FA9-B2765158C84E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287B71B2-F3BF-3B17-090C-F57B8756284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82C578-E415-AAD1-C04F-95E9D471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46" y="698296"/>
            <a:ext cx="6535062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722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179F-D999-EC87-F9ED-82D41C37A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FB2822F3-BE81-1FF1-69EE-5EFD6AC76A57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C4B06381-B83B-624F-CBDB-884CB5E256D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CDFA4C-E0E2-FA8E-5F40-BE98FAE7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9" y="-3060"/>
            <a:ext cx="7270788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8DA8833-654B-8F97-CE9A-D118E0394B3C}"/>
              </a:ext>
            </a:extLst>
          </p:cNvPr>
          <p:cNvSpPr txBox="1"/>
          <p:nvPr/>
        </p:nvSpPr>
        <p:spPr>
          <a:xfrm>
            <a:off x="-76199" y="4909608"/>
            <a:ext cx="4576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hlinkClick r:id="rId4"/>
              </a:rPr>
              <a:t>Fonte: visuals-reference-sep2018-A3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328243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D71BF-44A7-EAC0-386A-AAFCD057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4A4BF950-DFF3-8B62-5B3A-9A5CA80969A9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A40B0B-E858-09F5-EA1F-C2A92F9A2E4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70412" y="1514133"/>
            <a:ext cx="342726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/>
              <a:t>Chegamos ao final dos nossos Slides agora é hora de praticar.</a:t>
            </a:r>
            <a:endParaRPr lang="pt-BR" sz="2000" dirty="0"/>
          </a:p>
          <a:p>
            <a:endParaRPr lang="pt-BR" dirty="0"/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6A8C188-D695-9ACB-45A8-9D6557A5E4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30" y="960660"/>
            <a:ext cx="2839320" cy="2839320"/>
          </a:xfrm>
          <a:prstGeom prst="rect">
            <a:avLst/>
          </a:prstGeom>
        </p:spPr>
      </p:pic>
      <p:pic>
        <p:nvPicPr>
          <p:cNvPr id="4" name="Picture 1" descr="LOGO_SENAI_BRANCO.png">
            <a:extLst>
              <a:ext uri="{FF2B5EF4-FFF2-40B4-BE49-F238E27FC236}">
                <a16:creationId xmlns:a16="http://schemas.microsoft.com/office/drawing/2014/main" id="{6D8A2E7F-6BE4-258C-1975-E02E354492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307208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0"/>
            <a:ext cx="914076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98" name="Picture 16"/>
          <p:cNvPicPr/>
          <p:nvPr/>
        </p:nvPicPr>
        <p:blipFill>
          <a:blip r:embed="rId2"/>
          <a:stretch/>
        </p:blipFill>
        <p:spPr>
          <a:xfrm>
            <a:off x="3925800" y="2222640"/>
            <a:ext cx="1289160" cy="69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30406-20A2-CD6C-887B-EDB3A7D7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A4679708-3695-F22B-FF2F-6888E424D3D6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D92DBF-EEC9-ABEA-E3FE-702077ABFD77}"/>
              </a:ext>
            </a:extLst>
          </p:cNvPr>
          <p:cNvSpPr txBox="1"/>
          <p:nvPr/>
        </p:nvSpPr>
        <p:spPr>
          <a:xfrm>
            <a:off x="174066" y="170836"/>
            <a:ext cx="585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Interface </a:t>
            </a:r>
            <a:r>
              <a:rPr lang="pt-BR" b="1" dirty="0" err="1"/>
              <a:t>PowerBI</a:t>
            </a:r>
            <a:endParaRPr lang="pt-BR" b="1" dirty="0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4F8163BD-2DC4-96D0-2623-52198D1DC75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2BD98A6-8199-2448-0D07-5EAF1021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787"/>
            <a:ext cx="7314028" cy="47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9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7DF3-CD1E-FFD1-D6CD-008B9FCF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21">
            <a:extLst>
              <a:ext uri="{FF2B5EF4-FFF2-40B4-BE49-F238E27FC236}">
                <a16:creationId xmlns:a16="http://schemas.microsoft.com/office/drawing/2014/main" id="{15F4EADC-5EB6-472A-30A6-8F640411DC7B}"/>
              </a:ext>
            </a:extLst>
          </p:cNvPr>
          <p:cNvSpPr/>
          <p:nvPr/>
        </p:nvSpPr>
        <p:spPr>
          <a:xfrm>
            <a:off x="7485480" y="0"/>
            <a:ext cx="1655280" cy="514044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" name="Picture 1" descr="LOGO_SENAI_BRANCO.png">
            <a:extLst>
              <a:ext uri="{FF2B5EF4-FFF2-40B4-BE49-F238E27FC236}">
                <a16:creationId xmlns:a16="http://schemas.microsoft.com/office/drawing/2014/main" id="{86D72354-865E-8D39-BF8C-B22644212D2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18323" y="4493342"/>
            <a:ext cx="1261498" cy="504058"/>
          </a:xfrm>
          <a:prstGeom prst="rect">
            <a:avLst/>
          </a:prstGeom>
          <a:ln w="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073855-79C7-CFD0-6DBF-A71D4B95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2" y="87999"/>
            <a:ext cx="719237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4d9022-71ea-487f-af4f-8a0e71a34a31">
      <Terms xmlns="http://schemas.microsoft.com/office/infopath/2007/PartnerControls"/>
    </lcf76f155ced4ddcb4097134ff3c332f>
    <TaxCatchAll xmlns="134af37f-a7fb-4928-b173-752b1004b2cb" xsi:nil="true"/>
    <_Flow_SignoffStatus xmlns="d84d9022-71ea-487f-af4f-8a0e71a34a31" xsi:nil="true"/>
    <SharedWithUsers xmlns="134af37f-a7fb-4928-b173-752b1004b2cb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05CC598D1EE04E8502868E453ADC78" ma:contentTypeVersion="17" ma:contentTypeDescription="Crie um novo documento." ma:contentTypeScope="" ma:versionID="295b22894d60ee412473fd95499855ce">
  <xsd:schema xmlns:xsd="http://www.w3.org/2001/XMLSchema" xmlns:xs="http://www.w3.org/2001/XMLSchema" xmlns:p="http://schemas.microsoft.com/office/2006/metadata/properties" xmlns:ns2="d84d9022-71ea-487f-af4f-8a0e71a34a31" xmlns:ns3="134af37f-a7fb-4928-b173-752b1004b2cb" targetNamespace="http://schemas.microsoft.com/office/2006/metadata/properties" ma:root="true" ma:fieldsID="f6fc96bea7553f48363abdc07bc0c1e6" ns2:_="" ns3:_="">
    <xsd:import namespace="d84d9022-71ea-487f-af4f-8a0e71a34a31"/>
    <xsd:import namespace="134af37f-a7fb-4928-b173-752b1004b2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d9022-71ea-487f-af4f-8a0e71a34a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72970e29-ff6a-4bc8-b0ca-68e6388e55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4" nillable="true" ma:displayName="Status de liberação" ma:internalName="Status_x0020_de_x0020_libera_x00e7__x00e3_o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af37f-a7fb-4928-b173-752b1004b2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526061a-e2e4-4bd5-aa48-792a7a1acf28}" ma:internalName="TaxCatchAll" ma:showField="CatchAllData" ma:web="134af37f-a7fb-4928-b173-752b1004b2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BE6EF3-E6BD-4590-BB2A-26D479FAB0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B0BBF0-9872-4BA3-AEBF-ECB4C8A897A3}">
  <ds:schemaRefs>
    <ds:schemaRef ds:uri="http://www.w3.org/XML/1998/namespace"/>
    <ds:schemaRef ds:uri="6e44d564-4335-4fed-832a-ee427e49b1bc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e3abecf8-a5b8-46d7-b1af-bbe0d1bc0998"/>
    <ds:schemaRef ds:uri="http://schemas.microsoft.com/office/2006/metadata/properties"/>
    <ds:schemaRef ds:uri="http://purl.org/dc/terms/"/>
    <ds:schemaRef ds:uri="http://purl.org/dc/elements/1.1/"/>
    <ds:schemaRef ds:uri="d84d9022-71ea-487f-af4f-8a0e71a34a31"/>
    <ds:schemaRef ds:uri="134af37f-a7fb-4928-b173-752b1004b2cb"/>
  </ds:schemaRefs>
</ds:datastoreItem>
</file>

<file path=customXml/itemProps3.xml><?xml version="1.0" encoding="utf-8"?>
<ds:datastoreItem xmlns:ds="http://schemas.openxmlformats.org/officeDocument/2006/customXml" ds:itemID="{83648656-8022-47F2-BC39-C6AF89B01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4d9022-71ea-487f-af4f-8a0e71a34a31"/>
    <ds:schemaRef ds:uri="134af37f-a7fb-4928-b173-752b1004b2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21709</TotalTime>
  <Words>129</Words>
  <Application>Microsoft Office PowerPoint</Application>
  <PresentationFormat>Apresentação na tela (16:9)</PresentationFormat>
  <Paragraphs>32</Paragraphs>
  <Slides>79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6" baseType="lpstr">
      <vt:lpstr>Aptos</vt:lpstr>
      <vt:lpstr>Arial</vt:lpstr>
      <vt:lpstr>Calibri</vt:lpstr>
      <vt:lpstr>Symbol</vt:lpstr>
      <vt:lpstr>Trebuchet MS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Andre Bombonatti de Castro</dc:creator>
  <dc:description/>
  <cp:lastModifiedBy>Anthony Samuel Sobral De Freitas</cp:lastModifiedBy>
  <cp:revision>814</cp:revision>
  <dcterms:created xsi:type="dcterms:W3CDTF">2001-01-01T00:07:34Z</dcterms:created>
  <dcterms:modified xsi:type="dcterms:W3CDTF">2025-01-10T00:22:14Z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0x0101004605CC598D1EE04E8502868E453ADC78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  <property fmtid="{D5CDD505-2E9C-101B-9397-08002B2CF9AE}" pid="12" name="MSIP_Label_5c88f678-0b6e-4995-8ab3-bcc8062be905_Enabled">
    <vt:lpwstr>true</vt:lpwstr>
  </property>
  <property fmtid="{D5CDD505-2E9C-101B-9397-08002B2CF9AE}" pid="13" name="MSIP_Label_5c88f678-0b6e-4995-8ab3-bcc8062be905_SetDate">
    <vt:lpwstr>2024-04-12T15:52:36Z</vt:lpwstr>
  </property>
  <property fmtid="{D5CDD505-2E9C-101B-9397-08002B2CF9AE}" pid="14" name="MSIP_Label_5c88f678-0b6e-4995-8ab3-bcc8062be905_Method">
    <vt:lpwstr>Standard</vt:lpwstr>
  </property>
  <property fmtid="{D5CDD505-2E9C-101B-9397-08002B2CF9AE}" pid="15" name="MSIP_Label_5c88f678-0b6e-4995-8ab3-bcc8062be905_Name">
    <vt:lpwstr>Ostensivo</vt:lpwstr>
  </property>
  <property fmtid="{D5CDD505-2E9C-101B-9397-08002B2CF9AE}" pid="16" name="MSIP_Label_5c88f678-0b6e-4995-8ab3-bcc8062be905_SiteId">
    <vt:lpwstr>d0c698d4-e4ea-4ee9-a79d-f2d7a78399c8</vt:lpwstr>
  </property>
  <property fmtid="{D5CDD505-2E9C-101B-9397-08002B2CF9AE}" pid="17" name="MSIP_Label_5c88f678-0b6e-4995-8ab3-bcc8062be905_ActionId">
    <vt:lpwstr>261a2d75-6e57-41f1-ac43-611604eef228</vt:lpwstr>
  </property>
  <property fmtid="{D5CDD505-2E9C-101B-9397-08002B2CF9AE}" pid="18" name="MSIP_Label_5c88f678-0b6e-4995-8ab3-bcc8062be905_ContentBits">
    <vt:lpwstr>0</vt:lpwstr>
  </property>
  <property fmtid="{D5CDD505-2E9C-101B-9397-08002B2CF9AE}" pid="19" name="Order">
    <vt:r8>236900</vt:r8>
  </property>
  <property fmtid="{D5CDD505-2E9C-101B-9397-08002B2CF9AE}" pid="20" name="_SourceUrl">
    <vt:lpwstr/>
  </property>
  <property fmtid="{D5CDD505-2E9C-101B-9397-08002B2CF9AE}" pid="21" name="_SharedFileIndex">
    <vt:lpwstr/>
  </property>
  <property fmtid="{D5CDD505-2E9C-101B-9397-08002B2CF9AE}" pid="22" name="ComplianceAssetId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</Properties>
</file>